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5" r:id="rId2"/>
    <p:sldId id="311" r:id="rId3"/>
    <p:sldId id="312" r:id="rId4"/>
    <p:sldId id="297" r:id="rId5"/>
    <p:sldId id="298" r:id="rId6"/>
    <p:sldId id="299" r:id="rId7"/>
    <p:sldId id="300" r:id="rId8"/>
    <p:sldId id="301" r:id="rId9"/>
    <p:sldId id="302" r:id="rId10"/>
    <p:sldId id="313" r:id="rId11"/>
    <p:sldId id="314" r:id="rId12"/>
    <p:sldId id="303" r:id="rId13"/>
    <p:sldId id="304" r:id="rId14"/>
    <p:sldId id="305" r:id="rId15"/>
    <p:sldId id="306" r:id="rId16"/>
    <p:sldId id="307" r:id="rId17"/>
    <p:sldId id="30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4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94522-8CBA-4DFA-8FB3-9D4E2DC8A53A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00C42-923C-4C21-A965-460B1A480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56094-E423-4A6A-AD60-F5214A9F18C5}" type="slidenum">
              <a:rPr lang="en-US"/>
              <a:pPr/>
              <a:t>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11AF-0BC3-41B4-85BD-D77B2B9E39C0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B17F-1A7A-4775-8B96-FF38DEE7D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5C12-7619-4E29-B837-C365D10DA659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3890-1DD8-4AAC-9965-D247D4E72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9867-4561-42C1-9027-200A50A452D4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09A1-D44A-4242-9A1B-7A0A9C155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9E99-C524-4BA4-8820-106B47D366A8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EBAA0-6C21-4CAB-B310-D974B4F69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6D0B-3801-45A1-91B2-0F0F73002FB4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48BB-C630-47A5-8766-F92C8A93E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AC50-E2F0-4989-B9E4-50D3F2B6A103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9455-45D2-4D39-A17E-148923ADF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DEB1-E1B2-4F0D-BEDF-D8556D9BB828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67BAA-7081-4DF8-9F59-FDF5F6962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6684-22E5-4241-B7D8-D66B05582264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F35E-47E6-408D-8F73-28D12ECC5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F815-63BF-4E46-B499-0E791AA304F9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4EFF-2A88-45CB-8F83-8A5A44BBE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DA17-F4DC-46D5-8E6E-A00757B87D67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D00A-FD70-44F7-B067-3863CC538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9CD62-9928-4251-B656-AB2D47ED8275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801E-1D87-498A-A9D0-53811703E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86BF8A-97CA-4D8B-811A-CCF14D93D5EC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3289D0-A9F3-4D3A-AAE4-EA78E9D23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b="1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6</a:t>
            </a:r>
            <a: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 History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85800" y="2895600"/>
            <a:ext cx="7772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C: Recent American History &amp; Other Important Historical Information</a:t>
            </a: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r>
              <a:rPr lang="en-US" sz="3600" b="1" u="sng" dirty="0" smtClean="0">
                <a:latin typeface="Calibri" pitchFamily="34" charset="0"/>
              </a:rPr>
              <a:t>Section: International Wars  </a:t>
            </a: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r>
              <a:rPr lang="en-US" sz="3200" b="1" dirty="0" smtClean="0">
                <a:latin typeface="Calibri" pitchFamily="34" charset="0"/>
              </a:rPr>
              <a:t>Questions: 72, 78, 79, 80, 81, 82, 83, 86 </a:t>
            </a:r>
            <a:endParaRPr lang="en-US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81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82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83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86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72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78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79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80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56</Words>
  <Application>Microsoft Office PowerPoint</Application>
  <PresentationFormat>On-screen Show (4:3)</PresentationFormat>
  <Paragraphs>15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Lesson 6 American History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 </cp:lastModifiedBy>
  <cp:revision>20</cp:revision>
  <dcterms:created xsi:type="dcterms:W3CDTF">2010-12-26T01:43:27Z</dcterms:created>
  <dcterms:modified xsi:type="dcterms:W3CDTF">2011-03-07T18:53:19Z</dcterms:modified>
</cp:coreProperties>
</file>